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-1107504"/>
            <a:ext cx="5105400" cy="2868168"/>
          </a:xfrm>
        </p:spPr>
        <p:txBody>
          <a:bodyPr/>
          <a:lstStyle/>
          <a:p>
            <a:r>
              <a:rPr lang="ru-RU" dirty="0" smtClean="0"/>
              <a:t>Актовый зал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24128" y="2996952"/>
            <a:ext cx="3419872" cy="288032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algn="l"/>
            <a:r>
              <a:rPr lang="ru-RU" dirty="0" smtClean="0"/>
              <a:t>Работу выполнили:</a:t>
            </a:r>
          </a:p>
          <a:p>
            <a:pPr algn="l"/>
            <a:r>
              <a:rPr lang="ru-RU" dirty="0" err="1" smtClean="0"/>
              <a:t>Салимова</a:t>
            </a:r>
            <a:r>
              <a:rPr lang="ru-RU" dirty="0" smtClean="0"/>
              <a:t> </a:t>
            </a:r>
            <a:r>
              <a:rPr lang="ru-RU" dirty="0" err="1" smtClean="0"/>
              <a:t>Алия</a:t>
            </a:r>
            <a:endParaRPr lang="ru-RU" dirty="0" smtClean="0"/>
          </a:p>
          <a:p>
            <a:pPr algn="l"/>
            <a:r>
              <a:rPr lang="ru-RU" dirty="0" smtClean="0"/>
              <a:t>Исмагилова </a:t>
            </a:r>
            <a:r>
              <a:rPr lang="ru-RU" dirty="0" err="1" smtClean="0"/>
              <a:t>Гульназ</a:t>
            </a:r>
            <a:endParaRPr lang="ru-RU" dirty="0" smtClean="0"/>
          </a:p>
          <a:p>
            <a:pPr algn="l"/>
            <a:r>
              <a:rPr lang="ru-RU" dirty="0" err="1" smtClean="0"/>
              <a:t>Нормурадова</a:t>
            </a:r>
            <a:r>
              <a:rPr lang="ru-RU" dirty="0" smtClean="0"/>
              <a:t> Динара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23928" y="2060848"/>
            <a:ext cx="47227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Проект дизайна актового зала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проекта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772816"/>
            <a:ext cx="603041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solidFill>
                  <a:schemeClr val="bg2">
                    <a:lumMod val="25000"/>
                  </a:schemeClr>
                </a:solidFill>
              </a:rPr>
              <a:t>Процесс обучения в школе не может обходиться без общешкольных мероприятий: собрания, концерты, конкурсы, викторины, просмотры спектаклей, кинофильмов и т.д. Такие мероприятия, как правило, проводятся в актовых залах школы с использованием специального оборудования и мебели; они обогащают культурную жизнь школьников, помогают развивать различные творческие способности, решать общешкольные проблемы. Отсюда возникает необходимость оснащения учебных заведений соответствующим школьным оборудованием и мебелью.  </a:t>
            </a:r>
            <a:endParaRPr lang="ru-RU" sz="20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628800"/>
            <a:ext cx="7200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i="1" u="sng" dirty="0" smtClean="0">
                <a:solidFill>
                  <a:schemeClr val="bg2">
                    <a:lumMod val="25000"/>
                  </a:schemeClr>
                </a:solidFill>
              </a:rPr>
              <a:t>Цель проекта: </a:t>
            </a:r>
          </a:p>
          <a:p>
            <a:pPr fontAlgn="base"/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оформление актового зала, как центра общественной жизни школы.</a:t>
            </a:r>
          </a:p>
          <a:p>
            <a:pPr fontAlgn="base"/>
            <a:r>
              <a:rPr lang="ru-RU" sz="2000" i="1" u="sng" dirty="0" smtClean="0">
                <a:solidFill>
                  <a:schemeClr val="bg2">
                    <a:lumMod val="25000"/>
                  </a:schemeClr>
                </a:solidFill>
              </a:rPr>
              <a:t>Задачи проекта:</a:t>
            </a:r>
          </a:p>
          <a:p>
            <a:pPr fontAlgn="base">
              <a:buFont typeface="Wingdings" pitchFamily="2" charset="2"/>
              <a:buChar char="ü"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Создание эстетических, комфортных условий для развития системы дополнительного образования на базе актового зала школы.</a:t>
            </a:r>
          </a:p>
          <a:p>
            <a:pPr fontAlgn="base">
              <a:buFont typeface="Wingdings" pitchFamily="2" charset="2"/>
              <a:buChar char="ü"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Развитие творческих способностей обучающихся, формирование коммуникативных компетентностей.</a:t>
            </a:r>
          </a:p>
          <a:p>
            <a:pPr fontAlgn="base">
              <a:buFont typeface="Wingdings" pitchFamily="2" charset="2"/>
              <a:buChar char="ü"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Проведение ремонтных работ.</a:t>
            </a:r>
          </a:p>
          <a:p>
            <a:pPr fontAlgn="base">
              <a:buFont typeface="Wingdings" pitchFamily="2" charset="2"/>
              <a:buChar char="ü"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Оснащение актового зала необходимым оборудованием, оснащением.</a:t>
            </a:r>
          </a:p>
          <a:p>
            <a:pPr fontAlgn="base">
              <a:buFont typeface="Wingdings" pitchFamily="2" charset="2"/>
              <a:buChar char="ü"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Привлечение к реализации проекта всех участников образовательного процесса.</a:t>
            </a:r>
            <a:endParaRPr lang="ru-RU" sz="2000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315416"/>
            <a:ext cx="72420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Оформление актового зала</a:t>
            </a:r>
            <a:endParaRPr lang="ru-RU" dirty="0"/>
          </a:p>
        </p:txBody>
      </p:sp>
      <p:pic>
        <p:nvPicPr>
          <p:cNvPr id="1026" name="Picture 2" descr="Актовые зал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96752"/>
            <a:ext cx="8064896" cy="49489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24204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Необходимое оборудование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792435"/>
              </p:ext>
            </p:extLst>
          </p:nvPr>
        </p:nvGraphicFramePr>
        <p:xfrm>
          <a:off x="683568" y="1772816"/>
          <a:ext cx="7098032" cy="41343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1266"/>
                <a:gridCol w="5736766"/>
              </a:tblGrid>
              <a:tr h="23098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Специализированная мебель и системы хранения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98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Основное оборудование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Стул/кресло для актового зала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098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Оборудование сцены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021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Основное оборудование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Экран большого размера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0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Проектор для актового зала с потолочным креплением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8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Дистанционный пульт управления механическим оборудованием сцены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65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Комплект переносного оборудования (переносной проектор с экраном на треноге, мобильная акустическая система, микрофон)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098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Звукотехническое оборудование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98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Основное оборудование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Компьютер с программным обеспечением для обработки звука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7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Графический эквалайзер с микшером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0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Звукоусиливающая аппаратура с комплектом акустических систем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0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Вокальный радио-микрофон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42048" cy="1143000"/>
          </a:xfrm>
        </p:spPr>
        <p:txBody>
          <a:bodyPr/>
          <a:lstStyle/>
          <a:p>
            <a:r>
              <a:rPr lang="ru-RU" dirty="0" smtClean="0"/>
              <a:t>Ожидаемый результат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412776"/>
            <a:ext cx="69847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	Совместными усилиями всех участников образовательного процесса можно преобразовать актовый зал в центр общественной жизни школы и место отдыха, который будет дарить хорошее настроение уже одним только внешним видом. </a:t>
            </a:r>
          </a:p>
          <a:p>
            <a:pPr algn="just"/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	В школьном актовом зале уютная атмосфера будет сочетается с торжественностью обстановки. </a:t>
            </a:r>
          </a:p>
          <a:p>
            <a:pPr algn="just"/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	Стены нашего актового зала будут дарить тепло и радостные моменты детям, педагогам </a:t>
            </a:r>
            <a:r>
              <a:rPr lang="ru-RU" sz="2400" b="1" i="1" smtClean="0">
                <a:solidFill>
                  <a:schemeClr val="bg2">
                    <a:lumMod val="25000"/>
                  </a:schemeClr>
                </a:solidFill>
              </a:rPr>
              <a:t>и родителям.</a:t>
            </a:r>
            <a:endParaRPr lang="ru-RU" sz="24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060848"/>
            <a:ext cx="7242048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87</TotalTime>
  <Words>177</Words>
  <Application>Microsoft Office PowerPoint</Application>
  <PresentationFormat>Экран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Times New Roman</vt:lpstr>
      <vt:lpstr>Times New Roman CYR</vt:lpstr>
      <vt:lpstr>Trebuchet MS</vt:lpstr>
      <vt:lpstr>Wingdings</vt:lpstr>
      <vt:lpstr>Wingdings 2</vt:lpstr>
      <vt:lpstr>Изящная</vt:lpstr>
      <vt:lpstr>Актовый зал</vt:lpstr>
      <vt:lpstr>Актуальность проекта </vt:lpstr>
      <vt:lpstr>Цели и задачи </vt:lpstr>
      <vt:lpstr>Оформление актового зала</vt:lpstr>
      <vt:lpstr>Необходимое оборудование</vt:lpstr>
      <vt:lpstr>Ожидаемый результат 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Актовый зал</dc:title>
  <dc:creator>User</dc:creator>
  <cp:lastModifiedBy>User</cp:lastModifiedBy>
  <cp:revision>5</cp:revision>
  <dcterms:created xsi:type="dcterms:W3CDTF">2021-11-09T09:14:20Z</dcterms:created>
  <dcterms:modified xsi:type="dcterms:W3CDTF">2021-11-10T04:37:50Z</dcterms:modified>
</cp:coreProperties>
</file>